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290" r:id="rId4"/>
    <p:sldId id="298" r:id="rId5"/>
    <p:sldId id="258" r:id="rId6"/>
    <p:sldId id="299" r:id="rId7"/>
    <p:sldId id="289" r:id="rId8"/>
    <p:sldId id="291" r:id="rId9"/>
    <p:sldId id="294" r:id="rId10"/>
  </p:sldIdLst>
  <p:sldSz cx="12192000" cy="6858000"/>
  <p:notesSz cx="6858000" cy="9144000"/>
  <p:embeddedFontLst>
    <p:embeddedFont>
      <p:font typeface="AR BERKLEY" panose="020B0604020202020204" charset="0"/>
      <p:regular r:id="rId11"/>
    </p:embeddedFont>
    <p:embeddedFont>
      <p:font typeface="Arial Narrow" panose="020B0606020202030204" pitchFamily="34" charset="0"/>
      <p:regular r:id="rId12"/>
      <p:bold r:id="rId13"/>
      <p:italic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63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22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1.fntdata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86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in robes&#10;&#10;Description automatically generated with low confidence">
            <a:extLst>
              <a:ext uri="{FF2B5EF4-FFF2-40B4-BE49-F238E27FC236}">
                <a16:creationId xmlns:a16="http://schemas.microsoft.com/office/drawing/2014/main" id="{6E392CE6-B1D8-DEFB-2658-0022A7390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3" y="266562"/>
            <a:ext cx="10917381" cy="61683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2915489" y="1720840"/>
            <a:ext cx="608392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72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</a:p>
        </p:txBody>
      </p:sp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5:21-26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12293" y="1775780"/>
            <a:ext cx="10257577" cy="435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b="1" u="sng" dirty="0"/>
              <a:t>THE ACT OF MURDER</a:t>
            </a:r>
            <a:endParaRPr lang="en-US" sz="2800" dirty="0"/>
          </a:p>
          <a:p>
            <a:pPr marL="914400" lvl="1" indent="-457200">
              <a:lnSpc>
                <a:spcPct val="90000"/>
              </a:lnSpc>
              <a:buAutoNum type="arabicParenR"/>
            </a:pPr>
            <a:r>
              <a:rPr lang="en-US" sz="2800" dirty="0"/>
              <a:t>Accidental ; 2) Legal, war; 3) Defensive, protection;  4)</a:t>
            </a:r>
            <a:r>
              <a:rPr lang="en-US" sz="2800" dirty="0">
                <a:highlight>
                  <a:srgbClr val="FFFF00"/>
                </a:highlight>
              </a:rPr>
              <a:t>Murder</a:t>
            </a:r>
          </a:p>
          <a:p>
            <a:pPr lvl="1">
              <a:lnSpc>
                <a:spcPct val="90000"/>
              </a:lnSpc>
            </a:pPr>
            <a:r>
              <a:rPr lang="en-US" sz="2800" b="1" dirty="0"/>
              <a:t>Not JUST ALL KILLING!</a:t>
            </a:r>
          </a:p>
          <a:p>
            <a:pPr>
              <a:lnSpc>
                <a:spcPct val="90000"/>
              </a:lnSpc>
            </a:pPr>
            <a:r>
              <a:rPr lang="en-US" sz="2800" b="1" u="sng" dirty="0"/>
              <a:t>RESULT OF MURDER UNDER OLD TESTAMENT</a:t>
            </a:r>
          </a:p>
          <a:p>
            <a:pPr>
              <a:lnSpc>
                <a:spcPct val="90000"/>
              </a:lnSpc>
            </a:pPr>
            <a:r>
              <a:rPr lang="en-US" sz="2800" b="1" dirty="0"/>
              <a:t>	</a:t>
            </a:r>
            <a:r>
              <a:rPr lang="en-US" sz="2800" dirty="0"/>
              <a:t>Judgment – Deuteronomy 19:11-13 </a:t>
            </a:r>
          </a:p>
          <a:p>
            <a:pPr>
              <a:lnSpc>
                <a:spcPct val="90000"/>
              </a:lnSpc>
            </a:pPr>
            <a:r>
              <a:rPr lang="en-US" sz="2800" b="1" u="sng" dirty="0"/>
              <a:t>“But I say to you…”</a:t>
            </a:r>
            <a:r>
              <a:rPr lang="en-US" sz="2800" b="1" dirty="0"/>
              <a:t>    Matthew 5:22-26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Right Relationships Will Avoid Act of Murder  v.22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Right Relationships Without Unjustifiable Anger   “without cause”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Ephesians 4:26 “Be angry, and do not sin”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Anger Harbored in heart is Sinful – “do not let sun go down on your wrath”</a:t>
            </a:r>
          </a:p>
        </p:txBody>
      </p:sp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5:21-26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12293" y="1775780"/>
            <a:ext cx="10257577" cy="451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900" b="1" u="sng" dirty="0"/>
              <a:t>“But I say to you…”</a:t>
            </a:r>
            <a:r>
              <a:rPr lang="en-US" sz="2900" b="1" dirty="0"/>
              <a:t>    Matthew 5:22-26</a:t>
            </a:r>
          </a:p>
          <a:p>
            <a:pPr lvl="1">
              <a:lnSpc>
                <a:spcPct val="90000"/>
              </a:lnSpc>
            </a:pPr>
            <a:r>
              <a:rPr lang="en-US" sz="2900" dirty="0"/>
              <a:t>Right Relationships Will Avoid Act of Murder  v.22</a:t>
            </a:r>
          </a:p>
          <a:p>
            <a:pPr lvl="1">
              <a:lnSpc>
                <a:spcPct val="90000"/>
              </a:lnSpc>
            </a:pPr>
            <a:r>
              <a:rPr lang="en-US" sz="2900" dirty="0"/>
              <a:t>Right Relationships Without Unjustifiable Anger   “without cause”</a:t>
            </a:r>
          </a:p>
          <a:p>
            <a:pPr lvl="1">
              <a:lnSpc>
                <a:spcPct val="90000"/>
              </a:lnSpc>
            </a:pPr>
            <a:r>
              <a:rPr lang="en-US" sz="2900" dirty="0"/>
              <a:t>Ephesians 4:26 “Be angry, and do not sin”</a:t>
            </a:r>
          </a:p>
          <a:p>
            <a:pPr lvl="1">
              <a:lnSpc>
                <a:spcPct val="90000"/>
              </a:lnSpc>
            </a:pPr>
            <a:r>
              <a:rPr lang="en-US" sz="2900" dirty="0"/>
              <a:t>Anger Harbored in heart is Sinful – “do not let sun go down on your wrath”</a:t>
            </a:r>
          </a:p>
          <a:p>
            <a:pPr lvl="1">
              <a:lnSpc>
                <a:spcPct val="90000"/>
              </a:lnSpc>
            </a:pPr>
            <a:r>
              <a:rPr lang="en-US" sz="2900" dirty="0"/>
              <a:t>Right Relationships Without Murderous Speech  v.22</a:t>
            </a:r>
          </a:p>
          <a:p>
            <a:pPr lvl="1">
              <a:lnSpc>
                <a:spcPct val="90000"/>
              </a:lnSpc>
            </a:pPr>
            <a:r>
              <a:rPr lang="en-US" sz="2900" dirty="0"/>
              <a:t>“Raca”- vain, empty, worthless</a:t>
            </a:r>
          </a:p>
          <a:p>
            <a:pPr lvl="1">
              <a:lnSpc>
                <a:spcPct val="90000"/>
              </a:lnSpc>
            </a:pPr>
            <a:r>
              <a:rPr lang="en-US" sz="2900" dirty="0"/>
              <a:t>Luke 12:20; James 2:20; 1 Corinthians 15:36; Luke 24:25</a:t>
            </a:r>
          </a:p>
          <a:p>
            <a:pPr lvl="0">
              <a:lnSpc>
                <a:spcPct val="90000"/>
              </a:lnSpc>
            </a:pPr>
            <a:r>
              <a:rPr lang="en-US" sz="2900" b="1" u="sng" dirty="0">
                <a:solidFill>
                  <a:prstClr val="black"/>
                </a:solidFill>
              </a:rPr>
              <a:t>THE EMPHASIS IS THE HEART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217358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5:21-26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4" y="1665838"/>
            <a:ext cx="1049296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u="sng" dirty="0"/>
              <a:t>WHY DO CHRISTIANS GO AROUND BACKBITING AND SHOWING MEANNESS TOWARD OTHERS?</a:t>
            </a:r>
          </a:p>
          <a:p>
            <a:r>
              <a:rPr lang="en-US" sz="2800" dirty="0"/>
              <a:t>	Galatians 5:15 “beware lest you be consumed…”</a:t>
            </a:r>
          </a:p>
          <a:p>
            <a:r>
              <a:rPr lang="en-US" sz="2800" dirty="0"/>
              <a:t>	Never any justification for mean spiritedness aimed at destroying 	the character of another.</a:t>
            </a:r>
            <a:endParaRPr lang="en-US" sz="2600" dirty="0"/>
          </a:p>
          <a:p>
            <a:r>
              <a:rPr lang="en-US" sz="2600" b="1" dirty="0"/>
              <a:t>RIGHT RELATIONSHIPS WITHOUT DIVISION, QUARRELING AND OFFENSES</a:t>
            </a:r>
          </a:p>
          <a:p>
            <a:pPr lvl="1"/>
            <a:r>
              <a:rPr lang="en-US" sz="2600" dirty="0"/>
              <a:t>Mark 11:25,26 forgiveness others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0788B705-E0CE-F0C3-0596-D927DD462F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2" b="27575"/>
          <a:stretch/>
        </p:blipFill>
        <p:spPr>
          <a:xfrm>
            <a:off x="3188045" y="4651271"/>
            <a:ext cx="6651844" cy="159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848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5:21-26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5" y="1774479"/>
            <a:ext cx="1049296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5000"/>
              </a:lnSpc>
            </a:pPr>
            <a:r>
              <a:rPr lang="en-US" sz="2800" b="1" dirty="0">
                <a:solidFill>
                  <a:prstClr val="black"/>
                </a:solidFill>
              </a:rPr>
              <a:t>How Do I Feel About My Anger Toward Another When I Seek God In Some Form Of Worship?</a:t>
            </a:r>
          </a:p>
          <a:p>
            <a:pPr lvl="1">
              <a:lnSpc>
                <a:spcPct val="95000"/>
              </a:lnSpc>
            </a:pPr>
            <a:r>
              <a:rPr lang="en-US" sz="2800" dirty="0"/>
              <a:t>Luke 18:10,11</a:t>
            </a:r>
          </a:p>
          <a:p>
            <a:pPr lvl="1">
              <a:lnSpc>
                <a:spcPct val="95000"/>
              </a:lnSpc>
            </a:pPr>
            <a:r>
              <a:rPr lang="en-US" sz="2800" dirty="0"/>
              <a:t>Luke 18:14</a:t>
            </a:r>
          </a:p>
          <a:p>
            <a:pPr>
              <a:lnSpc>
                <a:spcPct val="95000"/>
              </a:lnSpc>
            </a:pPr>
            <a:r>
              <a:rPr lang="en-US" sz="2800" b="1" dirty="0"/>
              <a:t>Have you ever been sharp, and said mean things?</a:t>
            </a:r>
          </a:p>
          <a:p>
            <a:pPr lvl="1">
              <a:lnSpc>
                <a:spcPct val="95000"/>
              </a:lnSpc>
            </a:pPr>
            <a:r>
              <a:rPr lang="en-US" sz="2800" dirty="0"/>
              <a:t>Only to go off with pride, nose high in the air, never to return to straighten out the difference?</a:t>
            </a:r>
          </a:p>
          <a:p>
            <a:pPr lvl="0">
              <a:lnSpc>
                <a:spcPct val="95000"/>
              </a:lnSpc>
            </a:pPr>
            <a:r>
              <a:rPr lang="en-US" sz="2800" b="1" dirty="0">
                <a:solidFill>
                  <a:prstClr val="black"/>
                </a:solidFill>
              </a:rPr>
              <a:t>Have you ever hurt another in some way?</a:t>
            </a:r>
          </a:p>
          <a:p>
            <a:pPr lvl="1">
              <a:lnSpc>
                <a:spcPct val="95000"/>
              </a:lnSpc>
            </a:pPr>
            <a:r>
              <a:rPr lang="en-US" sz="2800" dirty="0"/>
              <a:t>All such things cause others to feel hurt by us.</a:t>
            </a:r>
          </a:p>
          <a:p>
            <a:pPr lvl="1">
              <a:lnSpc>
                <a:spcPct val="95000"/>
              </a:lnSpc>
            </a:pPr>
            <a:r>
              <a:rPr lang="en-US" sz="2800" dirty="0"/>
              <a:t>We just can’t worship like that </a:t>
            </a:r>
          </a:p>
        </p:txBody>
      </p:sp>
    </p:spTree>
    <p:extLst>
      <p:ext uri="{BB962C8B-B14F-4D97-AF65-F5344CB8AC3E}">
        <p14:creationId xmlns:p14="http://schemas.microsoft.com/office/powerpoint/2010/main" val="19914622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5:21-26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140736" y="1996528"/>
            <a:ext cx="10818891" cy="405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710" b="1" dirty="0"/>
              <a:t>IF I have wronged anyone – I must right that wrong, make restitution, seek to rebuild and repair</a:t>
            </a:r>
            <a:endParaRPr lang="en-US" sz="2710" dirty="0"/>
          </a:p>
          <a:p>
            <a:pPr lvl="1">
              <a:lnSpc>
                <a:spcPct val="95000"/>
              </a:lnSpc>
            </a:pPr>
            <a:r>
              <a:rPr lang="en-US" sz="2710" dirty="0"/>
              <a:t>Matthew 5:25,26 – IF I don’t correct my anger, I may produce an enemy who will some day try to get EVEN with me!</a:t>
            </a:r>
          </a:p>
          <a:p>
            <a:pPr>
              <a:lnSpc>
                <a:spcPct val="95000"/>
              </a:lnSpc>
            </a:pPr>
            <a:r>
              <a:rPr lang="en-US" sz="2710" b="1" dirty="0"/>
              <a:t>CAN’T MURDER</a:t>
            </a:r>
          </a:p>
          <a:p>
            <a:pPr>
              <a:lnSpc>
                <a:spcPct val="95000"/>
              </a:lnSpc>
            </a:pPr>
            <a:r>
              <a:rPr lang="en-US" sz="2710" b="1" dirty="0"/>
              <a:t>CAN’T HATE</a:t>
            </a:r>
          </a:p>
          <a:p>
            <a:pPr>
              <a:lnSpc>
                <a:spcPct val="95000"/>
              </a:lnSpc>
            </a:pPr>
            <a:r>
              <a:rPr lang="en-US" sz="2710" b="1" dirty="0"/>
              <a:t>CAN’T VERBALLY KILL</a:t>
            </a:r>
          </a:p>
          <a:p>
            <a:pPr>
              <a:lnSpc>
                <a:spcPct val="95000"/>
              </a:lnSpc>
            </a:pPr>
            <a:r>
              <a:rPr lang="en-US" sz="2710" b="1" dirty="0"/>
              <a:t>CAN’T PRETEND I HAVEN’T WRONGED SOMEONE, MUST SEEK TO SETTLE EACH AND EVERY OFFENSE</a:t>
            </a:r>
          </a:p>
          <a:p>
            <a:pPr>
              <a:lnSpc>
                <a:spcPct val="95000"/>
              </a:lnSpc>
            </a:pPr>
            <a:r>
              <a:rPr lang="en-US" sz="2710" b="1" dirty="0"/>
              <a:t>EVEN BE KIND TO MY ENEMIES</a:t>
            </a:r>
          </a:p>
        </p:txBody>
      </p:sp>
    </p:spTree>
    <p:extLst>
      <p:ext uri="{BB962C8B-B14F-4D97-AF65-F5344CB8AC3E}">
        <p14:creationId xmlns:p14="http://schemas.microsoft.com/office/powerpoint/2010/main" val="15281509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3396</TotalTime>
  <Words>426</Words>
  <Application>Microsoft Office PowerPoint</Application>
  <PresentationFormat>Widescreen</PresentationFormat>
  <Paragraphs>61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 Light</vt:lpstr>
      <vt:lpstr>AR BERKLEY</vt:lpstr>
      <vt:lpstr>Arial Narrow</vt:lpstr>
      <vt:lpstr>Calibri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88</cp:revision>
  <dcterms:created xsi:type="dcterms:W3CDTF">2017-09-29T03:02:24Z</dcterms:created>
  <dcterms:modified xsi:type="dcterms:W3CDTF">2022-10-15T01:35:55Z</dcterms:modified>
</cp:coreProperties>
</file>